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57" r:id="rId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031" autoAdjust="0"/>
    <p:restoredTop sz="95779" autoAdjust="0"/>
  </p:normalViewPr>
  <p:slideViewPr>
    <p:cSldViewPr>
      <p:cViewPr>
        <p:scale>
          <a:sx n="100" d="100"/>
          <a:sy n="100" d="100"/>
        </p:scale>
        <p:origin x="-192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MD029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40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57989" r="-813"/>
          <a:stretch/>
        </p:blipFill>
        <p:spPr bwMode="auto">
          <a:xfrm>
            <a:off x="0" y="0"/>
            <a:ext cx="8993186" cy="3124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MD0290701-IMG1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142"/>
          <a:stretch/>
        </p:blipFill>
        <p:spPr bwMode="auto">
          <a:xfrm>
            <a:off x="457200" y="1981200"/>
            <a:ext cx="3898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6" name="Picture 12" descr="MD0290701-IMG0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05012"/>
            <a:ext cx="4862512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95300"/>
            <a:ext cx="6400800" cy="7239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219200"/>
            <a:ext cx="64008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of the presentation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MD029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71309" r="-813"/>
          <a:stretch/>
        </p:blipFill>
        <p:spPr bwMode="auto">
          <a:xfrm>
            <a:off x="0" y="0"/>
            <a:ext cx="8993186" cy="2133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675"/>
            <a:ext cx="82296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800600" cy="4267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2209800"/>
            <a:ext cx="3200400" cy="4267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133475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photo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MD029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71309" r="-813"/>
          <a:stretch/>
        </p:blipFill>
        <p:spPr bwMode="auto">
          <a:xfrm>
            <a:off x="0" y="0"/>
            <a:ext cx="8993186" cy="2133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Table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990600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table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7" descr="MD0292301-IMG0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4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71309" r="-813"/>
          <a:stretch/>
        </p:blipFill>
        <p:spPr bwMode="auto">
          <a:xfrm>
            <a:off x="0" y="0"/>
            <a:ext cx="8993186" cy="2133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495300"/>
            <a:ext cx="6400800" cy="800100"/>
          </a:xfrm>
        </p:spPr>
        <p:txBody>
          <a:bodyPr/>
          <a:lstStyle/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 of the presentation</a:t>
            </a:r>
            <a:endParaRPr lang="en-US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789362" y="2622549"/>
            <a:ext cx="33147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 I’m now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able to speak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 my mind!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639050" y="5602288"/>
            <a:ext cx="496563" cy="555625"/>
            <a:chOff x="103680158" y="110470493"/>
            <a:chExt cx="363779" cy="408451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03692923" y="110674718"/>
              <a:ext cx="207417" cy="204226"/>
            </a:xfrm>
            <a:custGeom>
              <a:avLst/>
              <a:gdLst>
                <a:gd name="T0" fmla="*/ 14 w 65"/>
                <a:gd name="T1" fmla="*/ 41 h 64"/>
                <a:gd name="T2" fmla="*/ 16 w 65"/>
                <a:gd name="T3" fmla="*/ 43 h 64"/>
                <a:gd name="T4" fmla="*/ 17 w 65"/>
                <a:gd name="T5" fmla="*/ 43 h 64"/>
                <a:gd name="T6" fmla="*/ 16 w 65"/>
                <a:gd name="T7" fmla="*/ 43 h 64"/>
                <a:gd name="T8" fmla="*/ 42 w 65"/>
                <a:gd name="T9" fmla="*/ 64 h 64"/>
                <a:gd name="T10" fmla="*/ 28 w 65"/>
                <a:gd name="T11" fmla="*/ 8 h 64"/>
                <a:gd name="T12" fmla="*/ 18 w 65"/>
                <a:gd name="T13" fmla="*/ 0 h 64"/>
                <a:gd name="T14" fmla="*/ 14 w 65"/>
                <a:gd name="T1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14" y="41"/>
                  </a:moveTo>
                  <a:cubicBezTo>
                    <a:pt x="15" y="42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23" y="50"/>
                    <a:pt x="32" y="57"/>
                    <a:pt x="42" y="64"/>
                  </a:cubicBezTo>
                  <a:cubicBezTo>
                    <a:pt x="42" y="64"/>
                    <a:pt x="65" y="36"/>
                    <a:pt x="28" y="8"/>
                  </a:cubicBezTo>
                  <a:cubicBezTo>
                    <a:pt x="24" y="6"/>
                    <a:pt x="21" y="3"/>
                    <a:pt x="18" y="0"/>
                  </a:cubicBezTo>
                  <a:cubicBezTo>
                    <a:pt x="0" y="19"/>
                    <a:pt x="9" y="35"/>
                    <a:pt x="14" y="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3692923" y="110470493"/>
              <a:ext cx="207417" cy="204225"/>
            </a:xfrm>
            <a:custGeom>
              <a:avLst/>
              <a:gdLst>
                <a:gd name="T0" fmla="*/ 28 w 65"/>
                <a:gd name="T1" fmla="*/ 56 h 64"/>
                <a:gd name="T2" fmla="*/ 42 w 65"/>
                <a:gd name="T3" fmla="*/ 0 h 64"/>
                <a:gd name="T4" fmla="*/ 16 w 65"/>
                <a:gd name="T5" fmla="*/ 22 h 64"/>
                <a:gd name="T6" fmla="*/ 17 w 65"/>
                <a:gd name="T7" fmla="*/ 21 h 64"/>
                <a:gd name="T8" fmla="*/ 16 w 65"/>
                <a:gd name="T9" fmla="*/ 22 h 64"/>
                <a:gd name="T10" fmla="*/ 14 w 65"/>
                <a:gd name="T11" fmla="*/ 24 h 64"/>
                <a:gd name="T12" fmla="*/ 18 w 65"/>
                <a:gd name="T13" fmla="*/ 64 h 64"/>
                <a:gd name="T14" fmla="*/ 28 w 65"/>
                <a:gd name="T1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28" y="56"/>
                  </a:moveTo>
                  <a:cubicBezTo>
                    <a:pt x="65" y="29"/>
                    <a:pt x="42" y="0"/>
                    <a:pt x="42" y="0"/>
                  </a:cubicBezTo>
                  <a:cubicBezTo>
                    <a:pt x="32" y="8"/>
                    <a:pt x="23" y="15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2"/>
                  </a:cubicBezTo>
                  <a:cubicBezTo>
                    <a:pt x="16" y="22"/>
                    <a:pt x="15" y="23"/>
                    <a:pt x="14" y="24"/>
                  </a:cubicBezTo>
                  <a:cubicBezTo>
                    <a:pt x="9" y="30"/>
                    <a:pt x="0" y="46"/>
                    <a:pt x="18" y="64"/>
                  </a:cubicBezTo>
                  <a:cubicBezTo>
                    <a:pt x="21" y="62"/>
                    <a:pt x="24" y="59"/>
                    <a:pt x="28" y="56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3680158" y="110547077"/>
              <a:ext cx="70203" cy="258473"/>
            </a:xfrm>
            <a:custGeom>
              <a:avLst/>
              <a:gdLst>
                <a:gd name="T0" fmla="*/ 18 w 22"/>
                <a:gd name="T1" fmla="*/ 0 h 81"/>
                <a:gd name="T2" fmla="*/ 0 w 22"/>
                <a:gd name="T3" fmla="*/ 39 h 81"/>
                <a:gd name="T4" fmla="*/ 0 w 22"/>
                <a:gd name="T5" fmla="*/ 40 h 81"/>
                <a:gd name="T6" fmla="*/ 0 w 22"/>
                <a:gd name="T7" fmla="*/ 42 h 81"/>
                <a:gd name="T8" fmla="*/ 18 w 22"/>
                <a:gd name="T9" fmla="*/ 81 h 81"/>
                <a:gd name="T10" fmla="*/ 22 w 22"/>
                <a:gd name="T11" fmla="*/ 40 h 81"/>
                <a:gd name="T12" fmla="*/ 18 w 22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18" y="0"/>
                  </a:moveTo>
                  <a:cubicBezTo>
                    <a:pt x="6" y="14"/>
                    <a:pt x="1" y="27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54"/>
                    <a:pt x="6" y="67"/>
                    <a:pt x="18" y="81"/>
                  </a:cubicBezTo>
                  <a:cubicBezTo>
                    <a:pt x="13" y="75"/>
                    <a:pt x="4" y="59"/>
                    <a:pt x="22" y="40"/>
                  </a:cubicBezTo>
                  <a:cubicBezTo>
                    <a:pt x="4" y="22"/>
                    <a:pt x="13" y="6"/>
                    <a:pt x="1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3823754" y="110470493"/>
              <a:ext cx="207418" cy="204225"/>
            </a:xfrm>
            <a:custGeom>
              <a:avLst/>
              <a:gdLst>
                <a:gd name="T0" fmla="*/ 51 w 65"/>
                <a:gd name="T1" fmla="*/ 24 h 64"/>
                <a:gd name="T2" fmla="*/ 49 w 65"/>
                <a:gd name="T3" fmla="*/ 22 h 64"/>
                <a:gd name="T4" fmla="*/ 49 w 65"/>
                <a:gd name="T5" fmla="*/ 21 h 64"/>
                <a:gd name="T6" fmla="*/ 49 w 65"/>
                <a:gd name="T7" fmla="*/ 22 h 64"/>
                <a:gd name="T8" fmla="*/ 23 w 65"/>
                <a:gd name="T9" fmla="*/ 0 h 64"/>
                <a:gd name="T10" fmla="*/ 37 w 65"/>
                <a:gd name="T11" fmla="*/ 56 h 64"/>
                <a:gd name="T12" fmla="*/ 47 w 65"/>
                <a:gd name="T13" fmla="*/ 64 h 64"/>
                <a:gd name="T14" fmla="*/ 51 w 65"/>
                <a:gd name="T1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51" y="24"/>
                  </a:moveTo>
                  <a:cubicBezTo>
                    <a:pt x="50" y="23"/>
                    <a:pt x="50" y="22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2"/>
                  </a:cubicBezTo>
                  <a:cubicBezTo>
                    <a:pt x="42" y="15"/>
                    <a:pt x="34" y="8"/>
                    <a:pt x="23" y="0"/>
                  </a:cubicBezTo>
                  <a:cubicBezTo>
                    <a:pt x="23" y="0"/>
                    <a:pt x="0" y="29"/>
                    <a:pt x="37" y="56"/>
                  </a:cubicBezTo>
                  <a:cubicBezTo>
                    <a:pt x="41" y="59"/>
                    <a:pt x="44" y="62"/>
                    <a:pt x="47" y="64"/>
                  </a:cubicBezTo>
                  <a:cubicBezTo>
                    <a:pt x="65" y="46"/>
                    <a:pt x="56" y="30"/>
                    <a:pt x="51" y="2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3825498" y="110674718"/>
              <a:ext cx="207418" cy="204226"/>
            </a:xfrm>
            <a:custGeom>
              <a:avLst/>
              <a:gdLst>
                <a:gd name="T0" fmla="*/ 49 w 65"/>
                <a:gd name="T1" fmla="*/ 43 h 64"/>
                <a:gd name="T2" fmla="*/ 51 w 65"/>
                <a:gd name="T3" fmla="*/ 41 h 64"/>
                <a:gd name="T4" fmla="*/ 47 w 65"/>
                <a:gd name="T5" fmla="*/ 0 h 64"/>
                <a:gd name="T6" fmla="*/ 37 w 65"/>
                <a:gd name="T7" fmla="*/ 8 h 64"/>
                <a:gd name="T8" fmla="*/ 23 w 65"/>
                <a:gd name="T9" fmla="*/ 64 h 64"/>
                <a:gd name="T10" fmla="*/ 49 w 65"/>
                <a:gd name="T11" fmla="*/ 43 h 64"/>
                <a:gd name="T12" fmla="*/ 49 w 65"/>
                <a:gd name="T13" fmla="*/ 43 h 64"/>
                <a:gd name="T14" fmla="*/ 49 w 65"/>
                <a:gd name="T1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49" y="43"/>
                  </a:moveTo>
                  <a:cubicBezTo>
                    <a:pt x="50" y="42"/>
                    <a:pt x="50" y="42"/>
                    <a:pt x="51" y="41"/>
                  </a:cubicBezTo>
                  <a:cubicBezTo>
                    <a:pt x="56" y="35"/>
                    <a:pt x="65" y="19"/>
                    <a:pt x="47" y="0"/>
                  </a:cubicBezTo>
                  <a:cubicBezTo>
                    <a:pt x="44" y="3"/>
                    <a:pt x="41" y="6"/>
                    <a:pt x="37" y="8"/>
                  </a:cubicBezTo>
                  <a:cubicBezTo>
                    <a:pt x="0" y="36"/>
                    <a:pt x="23" y="64"/>
                    <a:pt x="23" y="64"/>
                  </a:cubicBezTo>
                  <a:cubicBezTo>
                    <a:pt x="34" y="57"/>
                    <a:pt x="42" y="50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3973734" y="110547077"/>
              <a:ext cx="70203" cy="258473"/>
            </a:xfrm>
            <a:custGeom>
              <a:avLst/>
              <a:gdLst>
                <a:gd name="T0" fmla="*/ 22 w 22"/>
                <a:gd name="T1" fmla="*/ 39 h 81"/>
                <a:gd name="T2" fmla="*/ 4 w 22"/>
                <a:gd name="T3" fmla="*/ 0 h 81"/>
                <a:gd name="T4" fmla="*/ 0 w 22"/>
                <a:gd name="T5" fmla="*/ 40 h 81"/>
                <a:gd name="T6" fmla="*/ 4 w 22"/>
                <a:gd name="T7" fmla="*/ 81 h 81"/>
                <a:gd name="T8" fmla="*/ 22 w 22"/>
                <a:gd name="T9" fmla="*/ 42 h 81"/>
                <a:gd name="T10" fmla="*/ 22 w 22"/>
                <a:gd name="T11" fmla="*/ 40 h 81"/>
                <a:gd name="T12" fmla="*/ 22 w 22"/>
                <a:gd name="T1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22" y="39"/>
                  </a:moveTo>
                  <a:cubicBezTo>
                    <a:pt x="21" y="27"/>
                    <a:pt x="17" y="14"/>
                    <a:pt x="4" y="0"/>
                  </a:cubicBezTo>
                  <a:cubicBezTo>
                    <a:pt x="9" y="6"/>
                    <a:pt x="18" y="22"/>
                    <a:pt x="0" y="40"/>
                  </a:cubicBezTo>
                  <a:cubicBezTo>
                    <a:pt x="18" y="59"/>
                    <a:pt x="9" y="75"/>
                    <a:pt x="4" y="81"/>
                  </a:cubicBezTo>
                  <a:cubicBezTo>
                    <a:pt x="17" y="67"/>
                    <a:pt x="21" y="54"/>
                    <a:pt x="22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2" y="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85013" y="6191250"/>
            <a:ext cx="1677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SPEECH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THERAPY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2000" smtClean="0">
                <a:solidFill>
                  <a:schemeClr val="accent1"/>
                </a:solidFill>
                <a:latin typeface="Arial Narrow" pitchFamily="34" charset="0"/>
              </a:rPr>
              <a:t>Sub Heading One</a:t>
            </a:r>
            <a:endParaRPr lang="en-US" sz="2000">
              <a:solidFill>
                <a:schemeClr val="accent1"/>
              </a:solidFill>
              <a:latin typeface="Arial Narrow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en-US" sz="1400"/>
              <a:t>Opes sed nonummy tation </a:t>
            </a:r>
            <a:r>
              <a:rPr lang="en-US" sz="1400" smtClean="0"/>
              <a:t>augue </a:t>
            </a:r>
            <a:r>
              <a:rPr lang="en-US" sz="1400"/>
              <a:t>pecus. Venio regula ea  fatua incassum. Nisl quia et aliquip sed nonummy tation </a:t>
            </a:r>
            <a:r>
              <a:rPr lang="en-US" sz="1400" smtClean="0"/>
              <a:t>augue, </a:t>
            </a:r>
            <a:r>
              <a:rPr lang="en-US" sz="1400"/>
              <a:t>scisco roto minim </a:t>
            </a:r>
            <a:r>
              <a:rPr lang="en-US" sz="1400" smtClean="0"/>
              <a:t>tation </a:t>
            </a:r>
            <a:r>
              <a:rPr lang="en-US" sz="1400"/>
              <a:t>augue pecus. 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/>
          </a:p>
          <a:p>
            <a:pPr>
              <a:defRPr/>
            </a:pPr>
            <a:r>
              <a:rPr lang="en-US" sz="2000">
                <a:solidFill>
                  <a:schemeClr val="accent1"/>
                </a:solidFill>
                <a:latin typeface="Arial Narrow" pitchFamily="34" charset="0"/>
              </a:rPr>
              <a:t>Sub Heading </a:t>
            </a:r>
            <a:r>
              <a:rPr lang="en-US" sz="2000" smtClean="0">
                <a:solidFill>
                  <a:schemeClr val="accent1"/>
                </a:solidFill>
                <a:latin typeface="Arial Narrow" pitchFamily="34" charset="0"/>
              </a:rPr>
              <a:t>Two</a:t>
            </a:r>
            <a:endParaRPr lang="en-US" sz="2000">
              <a:solidFill>
                <a:schemeClr val="accent1"/>
              </a:solidFill>
              <a:latin typeface="Arial Narrow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en-US" sz="1400" smtClean="0"/>
              <a:t>Opes </a:t>
            </a:r>
            <a:r>
              <a:rPr lang="en-US" sz="1400"/>
              <a:t>sed nonummy </a:t>
            </a:r>
            <a:r>
              <a:rPr lang="en-US" sz="1400" smtClean="0"/>
              <a:t>tation </a:t>
            </a:r>
            <a:r>
              <a:rPr lang="en-US" sz="1400"/>
              <a:t>augue pecus. Venio regula ea  fatua incassum sed nonummy tation </a:t>
            </a:r>
            <a:r>
              <a:rPr lang="en-US" sz="1400" smtClean="0"/>
              <a:t>augue. </a:t>
            </a:r>
            <a:r>
              <a:rPr lang="en-US" sz="1400"/>
              <a:t>Nisl quia et aliquip, sed nonummy tation augue scisco roto </a:t>
            </a:r>
            <a:r>
              <a:rPr lang="en-US" sz="1400" smtClean="0"/>
              <a:t>minim.</a:t>
            </a:r>
            <a:endParaRPr lang="en-US" sz="140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/>
          </a:p>
          <a:p>
            <a:pPr>
              <a:defRPr/>
            </a:pPr>
            <a:r>
              <a:rPr lang="en-US" sz="2000">
                <a:solidFill>
                  <a:schemeClr val="accent1"/>
                </a:solidFill>
                <a:latin typeface="Arial Narrow" pitchFamily="34" charset="0"/>
              </a:rPr>
              <a:t>Sub Heading </a:t>
            </a:r>
            <a:r>
              <a:rPr lang="en-US" sz="2000" smtClean="0">
                <a:solidFill>
                  <a:schemeClr val="accent1"/>
                </a:solidFill>
                <a:latin typeface="Arial Narrow" pitchFamily="34" charset="0"/>
              </a:rPr>
              <a:t>Three</a:t>
            </a:r>
            <a:endParaRPr lang="en-US" sz="2000">
              <a:solidFill>
                <a:schemeClr val="accent1"/>
              </a:solidFill>
              <a:latin typeface="Arial Narrow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en-US" sz="1400" smtClean="0"/>
              <a:t>Opes </a:t>
            </a:r>
            <a:r>
              <a:rPr lang="en-US" sz="1400"/>
              <a:t>sed nonummy tation  augue pecus. Venio regula ea  fatua incassum. Nisl quia et aliquip, scisco roto tation  augue pecus. 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smtClean="0"/>
              <a:t>Subtitle page with text and photo</a:t>
            </a:r>
            <a:endParaRPr lang="en-US"/>
          </a:p>
        </p:txBody>
      </p:sp>
      <p:pic>
        <p:nvPicPr>
          <p:cNvPr id="2057" name="Picture 9" descr="MD0292301-IMG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81" y="1571033"/>
            <a:ext cx="2951214" cy="24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8" name="Picture 10" descr="MD0292301-IMG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6772" b="6656"/>
          <a:stretch>
            <a:fillRect/>
          </a:stretch>
        </p:blipFill>
        <p:spPr bwMode="auto">
          <a:xfrm>
            <a:off x="5943600" y="3677114"/>
            <a:ext cx="3200401" cy="31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9" name="Picture 11" descr="MD0292301-IMG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48" y="1587546"/>
            <a:ext cx="481862" cy="5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81800" y="2362200"/>
            <a:ext cx="1771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I now have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freedom of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speech!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Page with Text and Table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smtClean="0"/>
              <a:t>Subtitle page with text and table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Place holder for first level text and more</a:t>
            </a:r>
          </a:p>
          <a:p>
            <a:r>
              <a:rPr lang="en-US" smtClean="0"/>
              <a:t>More placeholder text and more text</a:t>
            </a:r>
          </a:p>
          <a:p>
            <a:r>
              <a:rPr lang="en-US" smtClean="0"/>
              <a:t>And more placeholder level text and more</a:t>
            </a:r>
          </a:p>
          <a:p>
            <a:pPr lvl="1"/>
            <a:r>
              <a:rPr lang="en-US" smtClean="0"/>
              <a:t>Place holder for second level text and more</a:t>
            </a:r>
          </a:p>
          <a:p>
            <a:pPr lvl="2"/>
            <a:r>
              <a:rPr lang="en-US" smtClean="0"/>
              <a:t>Place holder for third level text and more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03223"/>
              </p:ext>
            </p:extLst>
          </p:nvPr>
        </p:nvGraphicFramePr>
        <p:xfrm>
          <a:off x="838200" y="4419600"/>
          <a:ext cx="4876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20040">
                <a:tc>
                  <a:txBody>
                    <a:bodyPr/>
                    <a:lstStyle/>
                    <a:p>
                      <a:endParaRPr lang="en-US" sz="1050" b="0">
                        <a:latin typeface="Arial Narrow" pitchFamily="34" charset="0"/>
                      </a:endParaRPr>
                    </a:p>
                  </a:txBody>
                  <a:tcPr marL="67641" marR="67641" marT="33820" marB="3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latin typeface="Arial Narrow" pitchFamily="34" charset="0"/>
                        </a:rPr>
                        <a:t>COLUMN 1</a:t>
                      </a:r>
                      <a:endParaRPr lang="en-US" sz="1050" b="0">
                        <a:latin typeface="Arial Narrow" pitchFamily="34" charset="0"/>
                      </a:endParaRPr>
                    </a:p>
                  </a:txBody>
                  <a:tcPr marL="67641" marR="67641" marT="33820" marB="3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latin typeface="Arial Narrow" pitchFamily="34" charset="0"/>
                        </a:rPr>
                        <a:t>COLUMN 2</a:t>
                      </a:r>
                      <a:endParaRPr lang="en-US" sz="1050" b="0">
                        <a:latin typeface="Arial Narrow" pitchFamily="34" charset="0"/>
                      </a:endParaRPr>
                    </a:p>
                  </a:txBody>
                  <a:tcPr marL="67641" marR="67641" marT="33820" marB="3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latin typeface="Arial Narrow" pitchFamily="34" charset="0"/>
                        </a:rPr>
                        <a:t>COLUMN 3</a:t>
                      </a:r>
                      <a:endParaRPr lang="en-US" sz="1050" b="0">
                        <a:latin typeface="Arial Narrow" pitchFamily="34" charset="0"/>
                      </a:endParaRPr>
                    </a:p>
                  </a:txBody>
                  <a:tcPr marL="67641" marR="67641" marT="33820" marB="33820"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0" smtClean="0">
                          <a:latin typeface="Arial Narrow" pitchFamily="34" charset="0"/>
                        </a:rPr>
                        <a:t>Item One</a:t>
                      </a:r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0" smtClean="0">
                          <a:latin typeface="Arial Narrow" pitchFamily="34" charset="0"/>
                        </a:rPr>
                        <a:t>Item Two</a:t>
                      </a:r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0" smtClean="0">
                          <a:latin typeface="Arial Narrow" pitchFamily="34" charset="0"/>
                        </a:rPr>
                        <a:t>Item Three</a:t>
                      </a:r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0" smtClean="0">
                          <a:latin typeface="Arial Narrow" pitchFamily="34" charset="0"/>
                        </a:rPr>
                        <a:t>Item Four</a:t>
                      </a:r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latin typeface="Arial Narrow" pitchFamily="34" charset="0"/>
                      </a:endParaRPr>
                    </a:p>
                  </a:txBody>
                  <a:tcPr marL="67641" marR="67641" marT="33820" marB="33820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369609" y="2189163"/>
            <a:ext cx="2774391" cy="2687637"/>
            <a:chOff x="6605588" y="2189163"/>
            <a:chExt cx="2538412" cy="2459037"/>
          </a:xfrm>
        </p:grpSpPr>
        <p:pic>
          <p:nvPicPr>
            <p:cNvPr id="3078" name="Picture 6" descr="MD0292301-IMG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9"/>
            <a:stretch>
              <a:fillRect/>
            </a:stretch>
          </p:blipFill>
          <p:spPr bwMode="auto">
            <a:xfrm>
              <a:off x="6605588" y="2271713"/>
              <a:ext cx="2538412" cy="23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3079" name="Picture 7" descr="MD0292301-IMG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50" y="2189163"/>
              <a:ext cx="327025" cy="58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991350" y="2902136"/>
            <a:ext cx="1771650" cy="15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10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I can now</a:t>
            </a:r>
          </a:p>
          <a:p>
            <a:pPr lvl="0" algn="ctr"/>
            <a:r>
              <a:rPr lang="en-US" sz="210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express my</a:t>
            </a:r>
          </a:p>
          <a:p>
            <a:pPr lvl="0" algn="ctr"/>
            <a:r>
              <a:rPr lang="en-US" sz="210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thoughts</a:t>
            </a:r>
          </a:p>
          <a:p>
            <a:pPr lvl="0" algn="ctr"/>
            <a:r>
              <a:rPr lang="en-US" sz="210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    clearly!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rgbClr val="FFFFFE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639050" y="5602288"/>
            <a:ext cx="496563" cy="555625"/>
            <a:chOff x="103680158" y="110470493"/>
            <a:chExt cx="363779" cy="408451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103692923" y="110674718"/>
              <a:ext cx="207417" cy="204226"/>
            </a:xfrm>
            <a:custGeom>
              <a:avLst/>
              <a:gdLst>
                <a:gd name="T0" fmla="*/ 14 w 65"/>
                <a:gd name="T1" fmla="*/ 41 h 64"/>
                <a:gd name="T2" fmla="*/ 16 w 65"/>
                <a:gd name="T3" fmla="*/ 43 h 64"/>
                <a:gd name="T4" fmla="*/ 17 w 65"/>
                <a:gd name="T5" fmla="*/ 43 h 64"/>
                <a:gd name="T6" fmla="*/ 16 w 65"/>
                <a:gd name="T7" fmla="*/ 43 h 64"/>
                <a:gd name="T8" fmla="*/ 42 w 65"/>
                <a:gd name="T9" fmla="*/ 64 h 64"/>
                <a:gd name="T10" fmla="*/ 28 w 65"/>
                <a:gd name="T11" fmla="*/ 8 h 64"/>
                <a:gd name="T12" fmla="*/ 18 w 65"/>
                <a:gd name="T13" fmla="*/ 0 h 64"/>
                <a:gd name="T14" fmla="*/ 14 w 65"/>
                <a:gd name="T1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14" y="41"/>
                  </a:moveTo>
                  <a:cubicBezTo>
                    <a:pt x="15" y="42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23" y="50"/>
                    <a:pt x="32" y="57"/>
                    <a:pt x="42" y="64"/>
                  </a:cubicBezTo>
                  <a:cubicBezTo>
                    <a:pt x="42" y="64"/>
                    <a:pt x="65" y="36"/>
                    <a:pt x="28" y="8"/>
                  </a:cubicBezTo>
                  <a:cubicBezTo>
                    <a:pt x="24" y="6"/>
                    <a:pt x="21" y="3"/>
                    <a:pt x="18" y="0"/>
                  </a:cubicBezTo>
                  <a:cubicBezTo>
                    <a:pt x="0" y="19"/>
                    <a:pt x="9" y="35"/>
                    <a:pt x="14" y="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103692923" y="110470493"/>
              <a:ext cx="207417" cy="204225"/>
            </a:xfrm>
            <a:custGeom>
              <a:avLst/>
              <a:gdLst>
                <a:gd name="T0" fmla="*/ 28 w 65"/>
                <a:gd name="T1" fmla="*/ 56 h 64"/>
                <a:gd name="T2" fmla="*/ 42 w 65"/>
                <a:gd name="T3" fmla="*/ 0 h 64"/>
                <a:gd name="T4" fmla="*/ 16 w 65"/>
                <a:gd name="T5" fmla="*/ 22 h 64"/>
                <a:gd name="T6" fmla="*/ 17 w 65"/>
                <a:gd name="T7" fmla="*/ 21 h 64"/>
                <a:gd name="T8" fmla="*/ 16 w 65"/>
                <a:gd name="T9" fmla="*/ 22 h 64"/>
                <a:gd name="T10" fmla="*/ 14 w 65"/>
                <a:gd name="T11" fmla="*/ 24 h 64"/>
                <a:gd name="T12" fmla="*/ 18 w 65"/>
                <a:gd name="T13" fmla="*/ 64 h 64"/>
                <a:gd name="T14" fmla="*/ 28 w 65"/>
                <a:gd name="T1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28" y="56"/>
                  </a:moveTo>
                  <a:cubicBezTo>
                    <a:pt x="65" y="29"/>
                    <a:pt x="42" y="0"/>
                    <a:pt x="42" y="0"/>
                  </a:cubicBezTo>
                  <a:cubicBezTo>
                    <a:pt x="32" y="8"/>
                    <a:pt x="23" y="15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2"/>
                  </a:cubicBezTo>
                  <a:cubicBezTo>
                    <a:pt x="16" y="22"/>
                    <a:pt x="15" y="23"/>
                    <a:pt x="14" y="24"/>
                  </a:cubicBezTo>
                  <a:cubicBezTo>
                    <a:pt x="9" y="30"/>
                    <a:pt x="0" y="46"/>
                    <a:pt x="18" y="64"/>
                  </a:cubicBezTo>
                  <a:cubicBezTo>
                    <a:pt x="21" y="62"/>
                    <a:pt x="24" y="59"/>
                    <a:pt x="28" y="56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03680158" y="110547077"/>
              <a:ext cx="70203" cy="258473"/>
            </a:xfrm>
            <a:custGeom>
              <a:avLst/>
              <a:gdLst>
                <a:gd name="T0" fmla="*/ 18 w 22"/>
                <a:gd name="T1" fmla="*/ 0 h 81"/>
                <a:gd name="T2" fmla="*/ 0 w 22"/>
                <a:gd name="T3" fmla="*/ 39 h 81"/>
                <a:gd name="T4" fmla="*/ 0 w 22"/>
                <a:gd name="T5" fmla="*/ 40 h 81"/>
                <a:gd name="T6" fmla="*/ 0 w 22"/>
                <a:gd name="T7" fmla="*/ 42 h 81"/>
                <a:gd name="T8" fmla="*/ 18 w 22"/>
                <a:gd name="T9" fmla="*/ 81 h 81"/>
                <a:gd name="T10" fmla="*/ 22 w 22"/>
                <a:gd name="T11" fmla="*/ 40 h 81"/>
                <a:gd name="T12" fmla="*/ 18 w 22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18" y="0"/>
                  </a:moveTo>
                  <a:cubicBezTo>
                    <a:pt x="6" y="14"/>
                    <a:pt x="1" y="27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54"/>
                    <a:pt x="6" y="67"/>
                    <a:pt x="18" y="81"/>
                  </a:cubicBezTo>
                  <a:cubicBezTo>
                    <a:pt x="13" y="75"/>
                    <a:pt x="4" y="59"/>
                    <a:pt x="22" y="40"/>
                  </a:cubicBezTo>
                  <a:cubicBezTo>
                    <a:pt x="4" y="22"/>
                    <a:pt x="13" y="6"/>
                    <a:pt x="1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03823754" y="110470493"/>
              <a:ext cx="207418" cy="204225"/>
            </a:xfrm>
            <a:custGeom>
              <a:avLst/>
              <a:gdLst>
                <a:gd name="T0" fmla="*/ 51 w 65"/>
                <a:gd name="T1" fmla="*/ 24 h 64"/>
                <a:gd name="T2" fmla="*/ 49 w 65"/>
                <a:gd name="T3" fmla="*/ 22 h 64"/>
                <a:gd name="T4" fmla="*/ 49 w 65"/>
                <a:gd name="T5" fmla="*/ 21 h 64"/>
                <a:gd name="T6" fmla="*/ 49 w 65"/>
                <a:gd name="T7" fmla="*/ 22 h 64"/>
                <a:gd name="T8" fmla="*/ 23 w 65"/>
                <a:gd name="T9" fmla="*/ 0 h 64"/>
                <a:gd name="T10" fmla="*/ 37 w 65"/>
                <a:gd name="T11" fmla="*/ 56 h 64"/>
                <a:gd name="T12" fmla="*/ 47 w 65"/>
                <a:gd name="T13" fmla="*/ 64 h 64"/>
                <a:gd name="T14" fmla="*/ 51 w 65"/>
                <a:gd name="T1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51" y="24"/>
                  </a:moveTo>
                  <a:cubicBezTo>
                    <a:pt x="50" y="23"/>
                    <a:pt x="50" y="22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2"/>
                  </a:cubicBezTo>
                  <a:cubicBezTo>
                    <a:pt x="42" y="15"/>
                    <a:pt x="34" y="8"/>
                    <a:pt x="23" y="0"/>
                  </a:cubicBezTo>
                  <a:cubicBezTo>
                    <a:pt x="23" y="0"/>
                    <a:pt x="0" y="29"/>
                    <a:pt x="37" y="56"/>
                  </a:cubicBezTo>
                  <a:cubicBezTo>
                    <a:pt x="41" y="59"/>
                    <a:pt x="44" y="62"/>
                    <a:pt x="47" y="64"/>
                  </a:cubicBezTo>
                  <a:cubicBezTo>
                    <a:pt x="65" y="46"/>
                    <a:pt x="56" y="30"/>
                    <a:pt x="51" y="2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03825498" y="110674718"/>
              <a:ext cx="207418" cy="204226"/>
            </a:xfrm>
            <a:custGeom>
              <a:avLst/>
              <a:gdLst>
                <a:gd name="T0" fmla="*/ 49 w 65"/>
                <a:gd name="T1" fmla="*/ 43 h 64"/>
                <a:gd name="T2" fmla="*/ 51 w 65"/>
                <a:gd name="T3" fmla="*/ 41 h 64"/>
                <a:gd name="T4" fmla="*/ 47 w 65"/>
                <a:gd name="T5" fmla="*/ 0 h 64"/>
                <a:gd name="T6" fmla="*/ 37 w 65"/>
                <a:gd name="T7" fmla="*/ 8 h 64"/>
                <a:gd name="T8" fmla="*/ 23 w 65"/>
                <a:gd name="T9" fmla="*/ 64 h 64"/>
                <a:gd name="T10" fmla="*/ 49 w 65"/>
                <a:gd name="T11" fmla="*/ 43 h 64"/>
                <a:gd name="T12" fmla="*/ 49 w 65"/>
                <a:gd name="T13" fmla="*/ 43 h 64"/>
                <a:gd name="T14" fmla="*/ 49 w 65"/>
                <a:gd name="T1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49" y="43"/>
                  </a:moveTo>
                  <a:cubicBezTo>
                    <a:pt x="50" y="42"/>
                    <a:pt x="50" y="42"/>
                    <a:pt x="51" y="41"/>
                  </a:cubicBezTo>
                  <a:cubicBezTo>
                    <a:pt x="56" y="35"/>
                    <a:pt x="65" y="19"/>
                    <a:pt x="47" y="0"/>
                  </a:cubicBezTo>
                  <a:cubicBezTo>
                    <a:pt x="44" y="3"/>
                    <a:pt x="41" y="6"/>
                    <a:pt x="37" y="8"/>
                  </a:cubicBezTo>
                  <a:cubicBezTo>
                    <a:pt x="0" y="36"/>
                    <a:pt x="23" y="64"/>
                    <a:pt x="23" y="64"/>
                  </a:cubicBezTo>
                  <a:cubicBezTo>
                    <a:pt x="34" y="57"/>
                    <a:pt x="42" y="50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03973734" y="110547077"/>
              <a:ext cx="70203" cy="258473"/>
            </a:xfrm>
            <a:custGeom>
              <a:avLst/>
              <a:gdLst>
                <a:gd name="T0" fmla="*/ 22 w 22"/>
                <a:gd name="T1" fmla="*/ 39 h 81"/>
                <a:gd name="T2" fmla="*/ 4 w 22"/>
                <a:gd name="T3" fmla="*/ 0 h 81"/>
                <a:gd name="T4" fmla="*/ 0 w 22"/>
                <a:gd name="T5" fmla="*/ 40 h 81"/>
                <a:gd name="T6" fmla="*/ 4 w 22"/>
                <a:gd name="T7" fmla="*/ 81 h 81"/>
                <a:gd name="T8" fmla="*/ 22 w 22"/>
                <a:gd name="T9" fmla="*/ 42 h 81"/>
                <a:gd name="T10" fmla="*/ 22 w 22"/>
                <a:gd name="T11" fmla="*/ 40 h 81"/>
                <a:gd name="T12" fmla="*/ 22 w 22"/>
                <a:gd name="T1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22" y="39"/>
                  </a:moveTo>
                  <a:cubicBezTo>
                    <a:pt x="21" y="27"/>
                    <a:pt x="17" y="14"/>
                    <a:pt x="4" y="0"/>
                  </a:cubicBezTo>
                  <a:cubicBezTo>
                    <a:pt x="9" y="6"/>
                    <a:pt x="18" y="22"/>
                    <a:pt x="0" y="40"/>
                  </a:cubicBezTo>
                  <a:cubicBezTo>
                    <a:pt x="18" y="59"/>
                    <a:pt x="9" y="75"/>
                    <a:pt x="4" y="81"/>
                  </a:cubicBezTo>
                  <a:cubicBezTo>
                    <a:pt x="17" y="67"/>
                    <a:pt x="21" y="54"/>
                    <a:pt x="22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2" y="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085013" y="6191250"/>
            <a:ext cx="1677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SPEECH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THERAPY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Speech Therapy Education MD029">
  <a:themeElements>
    <a:clrScheme name="Custom 1">
      <a:dk1>
        <a:sysClr val="windowText" lastClr="000000"/>
      </a:dk1>
      <a:lt1>
        <a:sysClr val="window" lastClr="FFFFFF"/>
      </a:lt1>
      <a:dk2>
        <a:srgbClr val="676767"/>
      </a:dk2>
      <a:lt2>
        <a:srgbClr val="EEECE1"/>
      </a:lt2>
      <a:accent1>
        <a:srgbClr val="00819A"/>
      </a:accent1>
      <a:accent2>
        <a:srgbClr val="D42C79"/>
      </a:accent2>
      <a:accent3>
        <a:srgbClr val="A2316D"/>
      </a:accent3>
      <a:accent4>
        <a:srgbClr val="00000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209</Words>
  <Application>Microsoft Office PowerPoint</Application>
  <PresentationFormat>On-screen Show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StockLayouts Speech Therapy Education MD029</vt:lpstr>
      <vt:lpstr>Title of the Presentation</vt:lpstr>
      <vt:lpstr>Content Page with Text and Photo</vt:lpstr>
      <vt:lpstr>Content Page with Text and Table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Christine Cooper</cp:lastModifiedBy>
  <cp:revision>113</cp:revision>
  <dcterms:created xsi:type="dcterms:W3CDTF">2010-07-09T22:21:36Z</dcterms:created>
  <dcterms:modified xsi:type="dcterms:W3CDTF">2014-04-18T16:35:19Z</dcterms:modified>
</cp:coreProperties>
</file>